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91" d="100"/>
          <a:sy n="91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AE2C-5BC4-4FFC-AA2C-6A53AC2DE9C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EE33-01D2-4D5C-ABFE-7EC9117628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инновационных стратегий и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96944" cy="17526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.э.н., доцент кафедры международного туризма и гостиничного бизнеса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Выделяется несколько инновационных стратегий, направленных на сохранение и упрочение своих позиций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рынке и в отрасли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3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Оборонительная </a:t>
            </a: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стратегия 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предполагает сознательное замедление с выходом нового продукта на рынок до тех пор, пока этого не сделает лидер. При этом фирма отказывается от возможного высокого уровня первоначального дохода в обмен на безопасность позднего выхода на рынок, что обеспечивается знанием результатов продажи продукта. Кроме того, снижаются затраты на разработку новшества, на маркетинг и рекламу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Оппортунистическая стратегия 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это стратегия, при которой предприятие занято поисками такого продукта, который не требует слишком больших затрат на исследования и разработки, но с которым оно в течение определенного времени сможет единолично присутствовать па рынке.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Выделяется несколько инновационных стратегий, направленных на сохранение и упрочение своих позиций на рынке и в отрасли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Зависимая стратегия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предполагает, что фирма ориентируется на разработки товара и технологии крупных ведущих компаний. Ее цель - самосохранение на основе выполнения контрактных работ для данных компаний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Защитная стратегия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основана на том, что исследования и разработки ведутся без претензий на занятие фирмой ведущих позиций, и цель их заключается в том, чтобы не отстать от других в области технико-технологического развития и по возможности повысить технический уровень производства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Селективная (избирательная) стратегия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 концентрацию ресурсов на определенных, наиболее эффективных направлениях, что создает условия для перехода к наступательной стратегии.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Инновационная стратегия -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составная часть обшей корпоративной стратегии. Это целенаправленная деятельность по определению важнейших направлений, выбору приоритетов перспектив развития предприятия и выработке требуемого для их достижения комплекса мероприятий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набор правил и норм, определяющих процедуру изменения системы отбора и реализации нововведений, как в технологии, так и в управлении технологией.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0328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разработке инновационной стратегии необходимо решить следующие основные задачи: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тип инновационной политики, наиболее соответствующий целям и рыночной позиции предприятия;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соответствие инновационной стратегии организационной структуре, инфраструктуре и системе управления информацией на предприятии;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критерии успеха на возможно более ранних стадиях разработки инновационного проекта;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выбрать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оптимальную процедуру мониторинга и контроля над ходом реализации инновационного проекта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Обычно предприятия не придерживаются какой-либо стратегии в чистом виде. Выбор приоритетов и предпочтения связаны с внешними и внутренними факторами и конкретными проектами.</a:t>
            </a:r>
          </a:p>
          <a:p>
            <a:pPr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Выделяют несколько видов инновационных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стратегий наступательного характера.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Наступательная стратегия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Создание нового рынка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Поглощающая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стратегия. 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«Разбойничья»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Стратегия непрерывного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совершенствования.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Стратегия сравнительных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преимуществ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Лицензионная (имитационная)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Стабилизационная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Выделяется несколько инновационных стратегий, направленных на сохранение и упрочение своих позиций на рынке и в отрасли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Оборонительная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Оппортунистическая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Зависимая стратегия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Защитная стратегия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Селективная (избирательная) стратегия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Наступательная стратегия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отличается высоким риском и высокой окупаемостью в случае успеха новшества на рынке. Требует высокой квалификации персонала, способности видеть новые рыночные перспективы и умения быстро воплотить их в продукты. Для ее осуществления необходима ориентация на исследования в сочетании с применением новых технологий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Наступательная стратегия характеризуется высокими затратами на НИОКР, как правило, обеспечивает высокую норму прибыли, но обладает повышенным риском, который может быть следствием либо технических неудач, либо неудачного выбора момента внедрения продукта.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Выделяют несколько видов инновационных стратегий наступательного характера:</a:t>
            </a:r>
          </a:p>
          <a:p>
            <a:pPr>
              <a:buNone/>
            </a:pPr>
            <a:endParaRPr lang="ru-RU" sz="3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нового рынка. 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Связана с радикальными инновациями. В этом случае можно добиться высокой нормы прибыли без существенного риска. Однако такие нововведения и открывающиеся в связи с их реализацией возможности достаточно редки. Как правило, они действуют на ранних стадиях существования отрасли или рынка. Реализуется предприятием с достаточно сильным подразделением НИОКР, занимающимся разноплановыми исследованиями, в том числе междисциплинарными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Поглощающая стратегия. 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Основывается на приобретении лучших научно-технических результатов, полученных другими предприятиями в ходе НИОКР. Даже крупные компании-лидеры не могут ограничиться результатами только собственных исследований и разработок. С другой стороны, продажа лицензии на собственные новшества может стать существенным элементом наступательной стратегии предприятия.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Выделяют несколько видов инновационных стратегий наступательного характера: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«Разбойничья»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стратегия. 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Сущность данной стратегии заключается в том, что на основе новой технологии фирма выпускает на рынок известный продукт, имеющий значительно улучшенные характеристики, что уменьшает общий объем рынка.</a:t>
            </a:r>
          </a:p>
          <a:p>
            <a:pPr>
              <a:buNone/>
            </a:pP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Стратегия непрерывного совершенствования. 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Заключается в совершенствовании производственных технологий и качества благодаря высокообразованному и профессионально подготовленному персоналу, которому придается ключевое значение.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Выделяют несколько видов инновационных стратегий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наступательного характера:</a:t>
            </a: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сравнительных преимуществ -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стратегия, основанная на производстве продукта, сочетающего в себе свойства нескольких товаров, без ухудшения характеристик базового изделия (например, производство мобильных телефонов со встроенными видеокамерами). Применение данной стратегии вызывается занятостью традиционных рынков и необходимостью поиска незанятой ниши. Для се реализации требуются активные НИОКР, высокий уровень 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Лицензионная (имитационная) стратегия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которой новая технология или продукт приобретаются у других предприятий путем закупки лицензии. Зачастую для фирм лицензия стоит намного дешевле, приобретается скорее и действует надежнее, чем проведение собственных НИОКР. Это успешная стратегия, но для адаптации изобретения как оригинального и создающего монопольную ситуацию продукта к условиям конкретного производства необходимы высокий технологический уровень производства, профессионализм инженерно-технических работников, рабочих, способных быстро освоить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«чужую»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71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 несколько видов инновационных стратегий наступательного характера:</a:t>
            </a:r>
          </a:p>
          <a:p>
            <a:pPr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Стабилизационная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стратегия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используется фирмами, не претендующими на первенство вывода новшества на рынок, но стремящимися удержать лидирующие позиции. Как правило, заимствуются новшества признанных лидеров с внесением в продукцию некоторых изменений, т.е. создаются товары-аналоги. Затраты на НИОКР и коммерциализацию нововведения в данном случае ниже, чем у лидера. Это стратегия низкого инновационного риска.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203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Виды инновационных стратегий и их особенности </vt:lpstr>
      <vt:lpstr>Презентация PowerPoint</vt:lpstr>
      <vt:lpstr>При разработке инновационной стратегии необходимо решить следующие основные задачи: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Выделяется несколько инновационных стратегий, направленных на сохранение и упрочение своих позиций на рынке и в отрасли.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Natalia</cp:lastModifiedBy>
  <cp:revision>10</cp:revision>
  <dcterms:created xsi:type="dcterms:W3CDTF">2017-11-19T19:43:18Z</dcterms:created>
  <dcterms:modified xsi:type="dcterms:W3CDTF">2021-02-11T19:34:35Z</dcterms:modified>
</cp:coreProperties>
</file>