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5D9E4-BAB6-4035-A232-C5C22681E9D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CCF1-5529-42C8-B0A8-75F91548F2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Модели электронного бизнеса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501008"/>
            <a:ext cx="8673008" cy="1656184"/>
          </a:xfrm>
        </p:spPr>
        <p:txBody>
          <a:bodyPr>
            <a:norm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Е.В.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С.Н.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16530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Модель бизнеса, ориентированного на посредника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639" t="31256" r="29076" b="14061"/>
          <a:stretch>
            <a:fillRect/>
          </a:stretch>
        </p:blipFill>
        <p:spPr bwMode="auto">
          <a:xfrm>
            <a:off x="827584" y="260648"/>
            <a:ext cx="725223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15191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Модель бизнеса, ориентированного на потребителя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288" t="22281" r="27776" b="22034"/>
          <a:stretch>
            <a:fillRect/>
          </a:stretch>
        </p:blipFill>
        <p:spPr bwMode="auto">
          <a:xfrm>
            <a:off x="755576" y="0"/>
            <a:ext cx="7740352" cy="5644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ru-RU" dirty="0" smtClean="0"/>
              <a:t>Классификация моделей</a:t>
            </a:r>
            <a:endParaRPr lang="en-US" dirty="0" smtClean="0"/>
          </a:p>
          <a:p>
            <a:pPr marL="571500" indent="-571500">
              <a:buAutoNum type="romanUcPeriod"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II.</a:t>
            </a:r>
            <a:r>
              <a:rPr lang="ru-RU" dirty="0" smtClean="0"/>
              <a:t> Модель категорий и понятий электронного бизнеса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III</a:t>
            </a:r>
            <a:r>
              <a:rPr lang="ru-RU" dirty="0" smtClean="0"/>
              <a:t>. Три основные модели рынка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</a:t>
            </a:r>
            <a:r>
              <a:rPr lang="ru-RU" dirty="0" smtClean="0"/>
              <a:t> Классификация моделей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1) вертикальные; </a:t>
            </a:r>
          </a:p>
          <a:p>
            <a:pPr>
              <a:buNone/>
            </a:pPr>
            <a:r>
              <a:rPr lang="ru-RU" dirty="0" smtClean="0"/>
              <a:t>2) горизонтальные; </a:t>
            </a:r>
          </a:p>
          <a:p>
            <a:pPr>
              <a:buNone/>
            </a:pPr>
            <a:r>
              <a:rPr lang="ru-RU" dirty="0" smtClean="0"/>
              <a:t>3) смешанные;</a:t>
            </a:r>
          </a:p>
          <a:p>
            <a:pPr>
              <a:buNone/>
            </a:pPr>
            <a:r>
              <a:rPr lang="ru-RU" dirty="0" smtClean="0"/>
              <a:t>4) инфраструктурные (включая программное обеспечение для В2В);</a:t>
            </a:r>
          </a:p>
          <a:p>
            <a:pPr>
              <a:buNone/>
            </a:pPr>
            <a:r>
              <a:rPr lang="ru-RU" dirty="0" smtClean="0"/>
              <a:t>5) рекламные и маркетинговые; </a:t>
            </a:r>
          </a:p>
          <a:p>
            <a:pPr>
              <a:buNone/>
            </a:pPr>
            <a:r>
              <a:rPr lang="ru-RU" dirty="0" smtClean="0"/>
              <a:t>6) прочие (продажа товаров </a:t>
            </a:r>
            <a:r>
              <a:rPr lang="ru-RU" dirty="0" err="1" smtClean="0"/>
              <a:t>корпо</a:t>
            </a:r>
            <a:r>
              <a:rPr lang="ru-RU" dirty="0" smtClean="0"/>
              <a:t>- </a:t>
            </a:r>
            <a:r>
              <a:rPr lang="ru-RU" dirty="0" err="1" smtClean="0"/>
              <a:t>ративным</a:t>
            </a:r>
            <a:r>
              <a:rPr lang="ru-RU" dirty="0" smtClean="0"/>
              <a:t> пользователям, услуги по подбору персонала, почтовые услуги, прочие направления).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9046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	 Вертикальные модели действуют в границах выбранной отрасли, где за счет повышения эффективности межфирменного взаимодействия получают прибыль в виде процента с оборота, рекламы и </a:t>
            </a:r>
            <a:r>
              <a:rPr lang="ru-RU" dirty="0" err="1" smtClean="0"/>
              <a:t>т.д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	Горизонтальная </a:t>
            </a:r>
            <a:r>
              <a:rPr lang="ru-RU" dirty="0"/>
              <a:t>е</a:t>
            </a:r>
            <a:r>
              <a:rPr lang="ru-RU" dirty="0" smtClean="0"/>
              <a:t>е смысл – объединение “под одной крышей” (в рамках торговой, расчетной или аукционной системы) группы компаний, принадлежащих к различным отраслям, но решающих схожие задачи: поиск и продажа сырья, материалов, нового и неиспользуемого оборудования, свободных производственных мощностей, капитала и т.д.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II. </a:t>
            </a:r>
            <a:r>
              <a:rPr lang="ru-RU" dirty="0" smtClean="0"/>
              <a:t>Модель категорий и понятий электронного бизнеса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794" t="24497" r="33004" b="15045"/>
          <a:stretch>
            <a:fillRect/>
          </a:stretch>
        </p:blipFill>
        <p:spPr bwMode="auto">
          <a:xfrm>
            <a:off x="1691680" y="1196752"/>
            <a:ext cx="5544616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Э</a:t>
            </a:r>
            <a:r>
              <a:rPr lang="ru-RU" dirty="0" smtClean="0"/>
              <a:t>тапы использования электронного бизнеса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Маркетинг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Производство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родажи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Платежи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</a:t>
            </a:r>
            <a:r>
              <a:rPr lang="ru-RU" dirty="0" smtClean="0"/>
              <a:t>лектронный бизнес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 реализация бизнес-процессов с использованием информационных и телекоммуникационных технологий и систем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</a:t>
            </a:r>
            <a:r>
              <a:rPr lang="ru-RU" dirty="0" smtClean="0"/>
              <a:t>Три основные модели рынка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Модель бизнеса, ориентированного на производителя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Модель бизнеса, ориентированного на посредника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Модель бизнеса, ориентированного на потребителя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2878" t="27682" r="32544" b="26493"/>
          <a:stretch>
            <a:fillRect/>
          </a:stretch>
        </p:blipFill>
        <p:spPr bwMode="auto">
          <a:xfrm>
            <a:off x="683568" y="332656"/>
            <a:ext cx="7151531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43608" y="609329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Модель бизнеса, ориентированного на производителя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162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Модели электронного бизнеса</vt:lpstr>
      <vt:lpstr>План</vt:lpstr>
      <vt:lpstr>I. Классификация моделей</vt:lpstr>
      <vt:lpstr>Презентация PowerPoint</vt:lpstr>
      <vt:lpstr> II. Модель категорий и понятий электронного бизнеса</vt:lpstr>
      <vt:lpstr> Этапы использования электронного бизнеса</vt:lpstr>
      <vt:lpstr>Электронный бизнес -</vt:lpstr>
      <vt:lpstr>III. Три основные модели рынка</vt:lpstr>
      <vt:lpstr>Презентация PowerPoint</vt:lpstr>
      <vt:lpstr>Модель бизнеса, ориентированного на посредника </vt:lpstr>
      <vt:lpstr>Модель бизнеса, ориентированного на потребителя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электронного бизнеса</dc:title>
  <dc:creator>анна</dc:creator>
  <cp:lastModifiedBy>Учетная запись Майкрософт</cp:lastModifiedBy>
  <cp:revision>7</cp:revision>
  <dcterms:created xsi:type="dcterms:W3CDTF">2017-11-26T20:32:34Z</dcterms:created>
  <dcterms:modified xsi:type="dcterms:W3CDTF">2021-02-03T16:09:59Z</dcterms:modified>
</cp:coreProperties>
</file>