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60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41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373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722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739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813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21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669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98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3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89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25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5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11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98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2098234-B20D-44FE-839D-2DB5E824D46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7E7A-B40A-4075-ACE7-39C0D55D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176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3392" y="3166168"/>
            <a:ext cx="10483645" cy="565173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8. Профилактика стрессов </a:t>
            </a:r>
            <a:r>
              <a:rPr lang="ru-RU" sz="5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</a:t>
            </a:r>
            <a:r>
              <a:rPr lang="ru-RU" sz="5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сферы обслуживания</a:t>
            </a:r>
            <a:r>
              <a:rPr lang="ru-RU" sz="4800" b="1" dirty="0">
                <a:effectLst/>
              </a:rPr>
              <a:t/>
            </a:r>
            <a:br>
              <a:rPr lang="ru-RU" sz="4800" b="1" dirty="0">
                <a:effectLst/>
              </a:rPr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4915" y="3638115"/>
            <a:ext cx="11967085" cy="277269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психологическую характеристику стресса.</a:t>
            </a:r>
          </a:p>
          <a:p>
            <a:pPr algn="just">
              <a:lnSpc>
                <a:spcPct val="15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Проанализировать возможные условия профилактики стрессов в деятельности менеджера.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83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5124" y="624350"/>
            <a:ext cx="9306232" cy="580594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Выделим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факторы стресса в организации,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проранжировав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их в порядке значимости: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сокращение штатов;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неблагоприятный микроклимат в коллективе;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несправедливая заработная плата;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контроль «в области затылка»;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строгая система наказаний и штрафов;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плохие условия 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24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486" y="816078"/>
            <a:ext cx="11867534" cy="5909186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Бороться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стрессом возможно на двух уровнях.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индивидуальном, используя такие средства как: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умение грамотно и эффективно распределять свое время;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налаживание эффективных и надежных отношений с руководителем и коллективом;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систематические занятия спортом или физическими упражнениями;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овладение методами релаксации,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аутогенной тренировки, прослушивания функциональной музыки.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6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724" y="235975"/>
            <a:ext cx="11665973" cy="635655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уровне организации, используя такие средства как: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введение справедливой системы оплаты труда;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улучшение условий труда;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совершенствование системы коммуникаций и распространения информации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создание в организации атмосферы взаимной поддержки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смягчение конфликтов и уточнение организационных ролей;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планирование карьеры сотрудников, что способствует повышению мотивации труда и дает уверенность в завтрашнем дне;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социальная поддержка в организации, направленная на удовлетворение основных потребностей работников;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физкультурные паузы, обеспечение полноценного отдыха сотрудников, создание комнат психологической разгрузки 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97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968" y="176981"/>
            <a:ext cx="11621729" cy="65482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Руководителю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следует жалеть средств, усилий и времени, потраченных на профилактику стресса, так как последствия нерешенного стресса могут быть поистине ужасны и выражаться в: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абсентеизме (беспричинное отсутствие на работе);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ошибках в работе и снижение производительности труда;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ухудшении микроклимата в коллективе;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апатии, снижении сопротивляемости болезням;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поведении (алкоголизм, наркомания, суицид).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Таким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ключевая роль в управлении стрессами должна отводиться контролю их уровня, который осуществляется путем отслеживания проявлений характерных признаков стресса. Современный менеджер должен владеть технологиями управления стрессом, так как это является условием его эффективной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3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601" y="98757"/>
            <a:ext cx="10223450" cy="140053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Психологическая характеристика стресса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469" y="1499287"/>
            <a:ext cx="11754465" cy="439515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Впервые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«стресс» употребил известный канадский ученый-физиолог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Ганс 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Селье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 1936 г. Он разработал научную концепцию стресса, объединил усилия ученых многих стран в решении различных проблем стресса.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последнее время слово «стресс» все чаще упоминается не только в специальной литературе, но и в обиходной речи, оно звучит всюду - на работе и дома, в кругу друзей, в книгах и телепередачах. Распространенная прежде фраза «все болезни от нервов» трансформируется - «все болезни от стрессов».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Стресс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состояние психического напряжения, возникающее у человека в трудных условиях под действием внешних раздражителей – стрессоров.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83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948814"/>
            <a:ext cx="11385754" cy="590918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Автор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учения о стрессе Г.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Селье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считает, что стресс может быть и полезным, способствуя повышению сил организма, даже называет его «острой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приправой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повседневной пище жизни».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Оказывать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себе самопомощь необходимо уже при первых признаках развития стресса - невротических расстройствах, повышенной раздражительности, быстрой утомляемости, неуверенности в себе, плохом настроении, бессоннице, апатии. Если вовремя не провести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стрессотерапию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обнаружить нарушения в деятельности внутренних органов, которые надо устранять незамедлительно, пока они не перешли в стойкое заболевание.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8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709" y="604684"/>
            <a:ext cx="11533239" cy="569287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Различают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физиологические и психологические стрессоры. 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физиологическим 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болевые воздействия, чрезмерная физическая нагрузка, экстремальные температуры (жара, холод) и т.д.; к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психологическим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решения, ответственность за что-то, обида, переживание, конфликт, сигналы опасности.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Факторы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как реально действующими, так и вероятными. Наиболее разрушительны для организма 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стрессы, 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подразделяются на 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(возникают в условиях информационных перегрузок) и 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эмоциональные 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(проявляются в конфликтных ситуациях, при угрозах, обидах).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3329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225" y="801330"/>
            <a:ext cx="11813457" cy="593868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Индивидуальная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выраженность стресса определяется в значительной мере осознанием человеком ответственности за себя, за окружающих, его установкой на собственную роль в создавшейся ситуации. На фоне стресса возникает перераспределение резервов организма. Решение главной задачи обеспечивается за счет второстепенных    задач. Нередко в тяжелой   стрессовой  ситуации человек ведет себя сдержанно, полностью контролирует свое психическое состояние, принимает точные и ответственные решения, однако при этом его адаптационный резерв снижается и вместе с тем повышается риск подвергнуться различным заболеваниям. Установлена прямая зависимость силы эмоционального напряжения и частоты пульса (как следствия изменения степени ответственности человека).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466" y="442453"/>
            <a:ext cx="11621728" cy="599767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Разработав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теорию стресса, 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Селье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выделил в нем 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фазы (стадии).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тревоги.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фаза мобилизации защитных сил организма, повышающая его устойчивость по отношению к конкретному травмирующему воздействию. При этом организм функционирует с большим напряжением. Однако на первой фазе стресса он справляется с нагрузкой еще с помощью функциональной мобилизации, без структурных перестроек.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большинства людей к концу первой фазы отмечается повышение работоспособности. Физиологически реакция тревоги проявляется, как правило,  в  следующем:   кровь  сгущается,   содержание ионов хлора в ней падает, происходит повышенное выделение азота, фосфатов, калия, отмечается увеличение печени или селезенки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74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989" y="353961"/>
            <a:ext cx="11970775" cy="634180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сбалансированного расходования адаптационных резервов организма (стадия стабилизации, сопротивления).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параметры, выведенные из Равновесия в первой фазе, закрепляются на новом уровне. При этом обеспечивается мало отличающееся он нормы Реагирование, все как будто бы налаживается.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Однако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стресс продолжается долго, в связи с ограниченностью резервов организма неизбежно наступает 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фаза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истощение.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второй и третьей стадиях организм, исчерпав свои функциональные резервы, включает механизмы структурной перестройки. Когда их уже 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хватает, возникает истощение. Таблица представляет классификацию степеней переутомления, с указанием наиболее характерных симптомов.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Стресс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составной частью жизни каждого человека – его нельзя избежать. Важно и стимулирующее, созидательное, формирующее влияние стресса.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1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968" y="162232"/>
            <a:ext cx="9404723" cy="140053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Профилактика стрессов в деятельности менеджера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962" y="1562762"/>
            <a:ext cx="11592232" cy="535423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Профессиональный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 — многообразный феномен, выражающийся в психических и физических реакциях на напряженные ситуации в трудовой деятельности человека.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Западные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в области профессионального стресса выделяют шесть главных источников стресса работников управленческого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профиля: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режим трудовой деятельности (плохие условия труда, слишком интенсивный режим деятельности, нехватка времени и т. д.);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роль работника в организации (ролевые конфликты, повышенная ответственность, недостаток полномочий, ролевая неопределенность и т. д.);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973" y="324465"/>
            <a:ext cx="11651225" cy="6400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коммуникативные факторы (взаимоотношения с руководством, подчиненными или коллегами, трудности делегирования полномочий и т. д.);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трудности построения деловой карьеры (неадекватный уровень притязаний, профессиональная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слишком медленный карьерный рост, страх перед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вольнением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 д.);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факторы, связанные с организационной культурой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психологическим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климатом (несоответствие установок и ожиданий работника корпоративной культуре предприятия, ограничение индивидуальной свободы, интриги и т. д.);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внеорганизационные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источники стрессов (проблемы в семейной жизни из-за сверхнормативных нагрузок на работе; неумение разделить профессиональную и семейную ролевую стратегию поведения; семейные конфликты, связанные с притязанием обоих супругов на карьерное продвижение, и т. д.).</a:t>
            </a:r>
          </a:p>
          <a:p>
            <a:pPr algn="just">
              <a:lnSpc>
                <a:spcPct val="16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22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</TotalTime>
  <Words>154</Words>
  <Application>Microsoft Office PowerPoint</Application>
  <PresentationFormat>Широкоэкранный</PresentationFormat>
  <Paragraphs>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Ион</vt:lpstr>
      <vt:lpstr>Тема 8. Профилактика стрессов  работников сферы обслуживания </vt:lpstr>
      <vt:lpstr>1. Психологическая характеристика стресса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Профилактика стрессов в деятельности менеджера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8. Профилактика стрессов  работников сферы обслуживания </dc:title>
  <dc:creator>Пользователь Windows</dc:creator>
  <cp:lastModifiedBy>Пользователь Windows</cp:lastModifiedBy>
  <cp:revision>4</cp:revision>
  <dcterms:created xsi:type="dcterms:W3CDTF">2020-10-08T13:33:42Z</dcterms:created>
  <dcterms:modified xsi:type="dcterms:W3CDTF">2020-10-08T14:08:17Z</dcterms:modified>
</cp:coreProperties>
</file>